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4660"/>
  </p:normalViewPr>
  <p:slideViewPr>
    <p:cSldViewPr>
      <p:cViewPr varScale="1">
        <p:scale>
          <a:sx n="104" d="100"/>
          <a:sy n="104" d="100"/>
        </p:scale>
        <p:origin x="183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693010" y="44624"/>
            <a:ext cx="30604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-10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РАЗМЕРЫ </a:t>
            </a:r>
          </a:p>
          <a:p>
            <a:pPr algn="ctr">
              <a:lnSpc>
                <a:spcPct val="95000"/>
              </a:lnSpc>
            </a:pPr>
            <a:r>
              <a:rPr lang="ru-RU" sz="2000" b="1" spc="-10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ДЕНЕЖНОГО ДОВОЛЬСТВИЯ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50447" y="245609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23189" y="2830055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4655" y="73837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5DB77E9-05D5-4ECE-A383-18C238949B05}"/>
              </a:ext>
            </a:extLst>
          </p:cNvPr>
          <p:cNvSpPr txBox="1"/>
          <p:nvPr/>
        </p:nvSpPr>
        <p:spPr>
          <a:xfrm>
            <a:off x="6681192" y="1930304"/>
            <a:ext cx="3103259" cy="49058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400 000 </a:t>
            </a:r>
            <a:r>
              <a:rPr lang="ru-RU" sz="1600" spc="-130" dirty="0">
                <a:cs typeface="Miriam Fixed" panose="020B0509050101010101" pitchFamily="49" charset="-79"/>
              </a:rPr>
              <a:t>руб. </a:t>
            </a:r>
            <a:r>
              <a:rPr lang="ru-RU" sz="1400" spc="-100" dirty="0">
                <a:cs typeface="Miriam Fixed" panose="020B0509050101010101" pitchFamily="49" charset="-79"/>
              </a:rPr>
              <a:t>единовременная выплата за счет федерального бюджета РФ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7188484-5381-4F93-812D-F36D884798F0}"/>
              </a:ext>
            </a:extLst>
          </p:cNvPr>
          <p:cNvSpPr txBox="1"/>
          <p:nvPr/>
        </p:nvSpPr>
        <p:spPr>
          <a:xfrm>
            <a:off x="6688902" y="764704"/>
            <a:ext cx="3103259" cy="49058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1 000 000 </a:t>
            </a:r>
            <a:r>
              <a:rPr lang="ru-RU" sz="1600" spc="-130" dirty="0">
                <a:cs typeface="Miriam Fixed" panose="020B0509050101010101" pitchFamily="49" charset="-79"/>
              </a:rPr>
              <a:t>руб. </a:t>
            </a:r>
            <a:r>
              <a:rPr lang="ru-RU" sz="1400" spc="-100" dirty="0">
                <a:cs typeface="Miriam Fixed" panose="020B0509050101010101" pitchFamily="49" charset="-79"/>
              </a:rPr>
              <a:t>единовременная выплата за счет бюджета Ростовской области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35F2EB0-A5C7-4BD7-B86C-8598209EAAFB}"/>
              </a:ext>
            </a:extLst>
          </p:cNvPr>
          <p:cNvSpPr txBox="1"/>
          <p:nvPr/>
        </p:nvSpPr>
        <p:spPr>
          <a:xfrm>
            <a:off x="6666932" y="1153547"/>
            <a:ext cx="3103259" cy="83529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300 000 </a:t>
            </a:r>
            <a:r>
              <a:rPr lang="ru-RU" sz="1600" spc="-130" dirty="0">
                <a:cs typeface="Miriam Fixed" panose="020B0509050101010101" pitchFamily="49" charset="-79"/>
              </a:rPr>
              <a:t>руб. </a:t>
            </a:r>
            <a:r>
              <a:rPr lang="ru-RU" sz="1400" spc="-100" dirty="0">
                <a:cs typeface="Miriam Fixed" panose="020B0509050101010101" pitchFamily="49" charset="-79"/>
              </a:rPr>
              <a:t>единовременная выплата за счет бюджета Ростовской области, дополнительно для тех, кто направляется в резервные подразделения 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DF8552D0-3432-4388-B51D-1A32220CEE0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972" y="112504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A47CFE5D-0749-42CA-A492-BC48A102CD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996" y="188086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5791</TotalTime>
  <Words>534</Words>
  <Application>Microsoft Office PowerPoint</Application>
  <PresentationFormat>Лист A4 (210x297 мм)</PresentationFormat>
  <Paragraphs>87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Вячеслав Е. Симаченко</cp:lastModifiedBy>
  <cp:revision>255</cp:revision>
  <cp:lastPrinted>2024-02-11T14:53:58Z</cp:lastPrinted>
  <dcterms:created xsi:type="dcterms:W3CDTF">2019-12-05T06:41:56Z</dcterms:created>
  <dcterms:modified xsi:type="dcterms:W3CDTF">2024-10-08T08:04:47Z</dcterms:modified>
</cp:coreProperties>
</file>