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670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995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r">
              <a:defRPr sz="1100"/>
            </a:lvl1pPr>
          </a:lstStyle>
          <a:p>
            <a:fld id="{38517A79-6BA7-4928-AC65-5181474422A5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995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r">
              <a:defRPr sz="1100"/>
            </a:lvl1pPr>
          </a:lstStyle>
          <a:p>
            <a:fld id="{5C05B3C6-5005-469B-B416-8FE3DC1A8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100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995" y="0"/>
            <a:ext cx="2891280" cy="496860"/>
          </a:xfrm>
          <a:prstGeom prst="rect">
            <a:avLst/>
          </a:prstGeom>
        </p:spPr>
        <p:txBody>
          <a:bodyPr vert="horz" lIns="83165" tIns="41582" rIns="83165" bIns="41582" rtlCol="0"/>
          <a:lstStyle>
            <a:lvl1pPr algn="r">
              <a:defRPr sz="1100"/>
            </a:lvl1pPr>
          </a:lstStyle>
          <a:p>
            <a:fld id="{23C1D934-1D23-4D20-9B75-80D8ACBBEE7C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165" tIns="41582" rIns="83165" bIns="4158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88" y="4716477"/>
            <a:ext cx="5337100" cy="4468784"/>
          </a:xfrm>
          <a:prstGeom prst="rect">
            <a:avLst/>
          </a:prstGeom>
        </p:spPr>
        <p:txBody>
          <a:bodyPr vert="horz" lIns="83165" tIns="41582" rIns="83165" bIns="415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995" y="9431480"/>
            <a:ext cx="2891280" cy="496859"/>
          </a:xfrm>
          <a:prstGeom prst="rect">
            <a:avLst/>
          </a:prstGeom>
        </p:spPr>
        <p:txBody>
          <a:bodyPr vert="horz" lIns="83165" tIns="41582" rIns="83165" bIns="41582" rtlCol="0" anchor="b"/>
          <a:lstStyle>
            <a:lvl1pPr algn="r">
              <a:defRPr sz="1100"/>
            </a:lvl1pPr>
          </a:lstStyle>
          <a:p>
            <a:fld id="{42463B6B-CBDD-416C-BF64-2991AC98D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25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148</TotalTime>
  <Words>184</Words>
  <Application>Microsoft Office PowerPoint</Application>
  <PresentationFormat>Лист A4 (210x297 мм)</PresentationFormat>
  <Paragraphs>16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subject/>
  <dc:creator/>
  <dc:description/>
  <cp:lastModifiedBy>korzhushko</cp:lastModifiedBy>
  <cp:revision>9</cp:revision>
  <cp:lastPrinted>2025-02-28T14:30:23Z</cp:lastPrinted>
  <dcterms:created xsi:type="dcterms:W3CDTF">2024-12-10T03:54:30Z</dcterms:created>
  <dcterms:modified xsi:type="dcterms:W3CDTF">2025-02-28T14:33:38Z</dcterms:modified>
  <dc:language>ru-RU</dc:language>
</cp:coreProperties>
</file>